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7" r:id="rId115"/>
    <p:sldId id="1156" r:id="rId116"/>
    <p:sldId id="777" r:id="rId117"/>
    <p:sldId id="778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3.png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1432560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76475" y="5625465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20115"/>
            <a:ext cx="8444865" cy="4476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16082</Words>
  <Application>WPS 演示</Application>
  <PresentationFormat>宽屏</PresentationFormat>
  <Paragraphs>971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879</cp:revision>
  <dcterms:created xsi:type="dcterms:W3CDTF">2023-03-11T10:42:16Z</dcterms:created>
  <dcterms:modified xsi:type="dcterms:W3CDTF">2023-03-11T10:42:16Z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